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86" r:id="rId14"/>
    <p:sldId id="275" r:id="rId15"/>
    <p:sldId id="285" r:id="rId16"/>
    <p:sldId id="283" r:id="rId17"/>
    <p:sldId id="284" r:id="rId18"/>
    <p:sldId id="277" r:id="rId19"/>
    <p:sldId id="278" r:id="rId20"/>
    <p:sldId id="279" r:id="rId21"/>
    <p:sldId id="280" r:id="rId22"/>
    <p:sldId id="281" r:id="rId23"/>
    <p:sldId id="282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Extra Bold" panose="020B0604020202020204" charset="0"/>
      <p:regular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Open Sans Light Bold" panose="020B0604020202020204" charset="0"/>
      <p:regular r:id="rId37"/>
    </p:embeddedFont>
    <p:embeddedFont>
      <p:font typeface="Open Sans Light Italics" panose="020B0604020202020204" charset="0"/>
      <p:regular r:id="rId38"/>
    </p:embeddedFont>
    <p:embeddedFont>
      <p:font typeface="Open Sauce Light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22" autoAdjust="0"/>
  </p:normalViewPr>
  <p:slideViewPr>
    <p:cSldViewPr>
      <p:cViewPr varScale="1">
        <p:scale>
          <a:sx n="54" d="100"/>
          <a:sy n="54" d="100"/>
        </p:scale>
        <p:origin x="31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5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ank/AirplaneDocGenerator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DDB97C8-0272-4758-B8AF-FD3ED524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AFAFA"/>
                </a:solidFill>
                <a:latin typeface="Open Sans Light"/>
              </a:rPr>
              <a:t>4ª </a:t>
            </a:r>
            <a:r>
              <a:rPr lang="en-US" sz="3399" dirty="0" err="1">
                <a:solidFill>
                  <a:srgbClr val="FAFAFA"/>
                </a:solidFill>
                <a:latin typeface="Open Sans Light"/>
              </a:rPr>
              <a:t>Entrega</a:t>
            </a:r>
            <a:endParaRPr lang="en-US" sz="3399" dirty="0">
              <a:solidFill>
                <a:srgbClr val="FAFAFA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2B99A27-8A9D-458F-94A8-D4A3379B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30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revisões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um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manual;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exportação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.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8"/>
              <a:ext cx="12561739" cy="494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533BE374-9892-4865-B35D-F6AE271D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30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Lista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Páginas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Efetivas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(LEP);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9"/>
              <a:ext cx="12561739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1CC4974-142A-44F6-A7F7-900E65FF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5" name="Imagem 4" descr="Interface gráfica do usuário, Aplicativo, Tabela, Word&#10;&#10;Descrição gerada automaticamente">
            <a:extLst>
              <a:ext uri="{FF2B5EF4-FFF2-40B4-BE49-F238E27FC236}">
                <a16:creationId xmlns:a16="http://schemas.microsoft.com/office/drawing/2014/main" id="{1E0B39B6-CEAA-4A1F-BBA5-544F5D84A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85" y="0"/>
            <a:ext cx="1487343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Quarta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4F1A733-C3D0-4D5A-B5C1-5BD4F841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34F2C5B-4AB8-444E-A8CA-9FBB7DA7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B2BB2C73-445D-437D-9DAC-3D024867D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04" y="2668991"/>
            <a:ext cx="13721392" cy="494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8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C01BF4C-4EC0-40F9-A250-BFEACCCF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ECCF1AE-F695-4C1A-ADF7-AA071C00D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3" name="Apresentação Sprint 4">
            <a:hlinkClick r:id="" action="ppaction://media"/>
            <a:extLst>
              <a:ext uri="{FF2B5EF4-FFF2-40B4-BE49-F238E27FC236}">
                <a16:creationId xmlns:a16="http://schemas.microsoft.com/office/drawing/2014/main" id="{F7C36B2A-EA05-4ECF-93DE-AB3458324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5395" y="704850"/>
            <a:ext cx="15757209" cy="88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66BC07B-8151-4994-B130-B9DB4E15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1105838-2A87-4C97-8C64-39E47FD97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4C6A9D6-E976-4CB0-A2C3-017DEFB6B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55498"/>
            <a:ext cx="15087600" cy="91760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FFFFFF"/>
                </a:solidFill>
                <a:latin typeface="Open Sans"/>
              </a:rPr>
              <a:t>Crab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9B0B514-1613-4D7C-B7C7-BDBF5C3B3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0C7EE775-1DAE-40E1-8C67-6D0EF80F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48" y="1478883"/>
            <a:ext cx="14060103" cy="6726658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2FC5F78-77FE-4AB0-9049-4DF4F5391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B7E55C7-6FD3-40A2-983C-88D98F5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44915" y="6188902"/>
            <a:ext cx="2966634" cy="29666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79599" y="21167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287204" y="5113867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22034" y="58293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42104" y="2937049"/>
            <a:ext cx="2966634" cy="266165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3224952-FEC2-4AB4-ACB7-7E95AA5A1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696BFFA9-B643-4BB9-92B2-E26BF20F0D1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4" y="599829"/>
            <a:ext cx="2099516" cy="2377986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C950F936-D19E-471D-B1B6-B4811D5B8F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74" y="6383437"/>
            <a:ext cx="5568000" cy="3934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Obrigado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pela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atenção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QR Code do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nosso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repositório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6953" r="6222" b="6953"/>
          <a:stretch/>
        </p:blipFill>
        <p:spPr>
          <a:xfrm>
            <a:off x="10888096" y="1419298"/>
            <a:ext cx="5562600" cy="548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18438-A0EC-4377-B8A4-1767B0CDA73D}"/>
              </a:ext>
            </a:extLst>
          </p:cNvPr>
          <p:cNvSpPr txBox="1"/>
          <p:nvPr/>
        </p:nvSpPr>
        <p:spPr>
          <a:xfrm>
            <a:off x="10179627" y="7048500"/>
            <a:ext cx="7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https://github.com/Syank/AirplaneDocGenerator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3CAE268-B512-4900-AC8B-DC641E13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FFFFFF"/>
                </a:solidFill>
                <a:latin typeface="Open Sans"/>
              </a:rPr>
              <a:t>Crab Team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9D6E5AC-1F4D-41C7-AFF9-9611F7578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89389A5-CB68-4C6E-AA73-FEC32A57EB92}"/>
              </a:ext>
            </a:extLst>
          </p:cNvPr>
          <p:cNvSpPr txBox="1"/>
          <p:nvPr/>
        </p:nvSpPr>
        <p:spPr>
          <a:xfrm>
            <a:off x="9877945" y="7697307"/>
            <a:ext cx="393323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Carolina </a:t>
            </a:r>
            <a:r>
              <a:rPr lang="en-US" sz="3399" dirty="0" err="1">
                <a:solidFill>
                  <a:srgbClr val="FFFFFF"/>
                </a:solidFill>
                <a:latin typeface="Open Sans Light Bold"/>
              </a:rPr>
              <a:t>Margiotti</a:t>
            </a:r>
            <a:endParaRPr lang="en-US" sz="3399" dirty="0">
              <a:solidFill>
                <a:srgbClr val="FFFFFF"/>
              </a:solidFill>
              <a:latin typeface="Open Sans Light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83B478B-E723-4D9C-BD54-9BAC35546A96}"/>
              </a:ext>
            </a:extLst>
          </p:cNvPr>
          <p:cNvSpPr txBox="1"/>
          <p:nvPr/>
        </p:nvSpPr>
        <p:spPr>
          <a:xfrm>
            <a:off x="9363521" y="8211022"/>
            <a:ext cx="496207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20" name="Imagem 19" descr="Rosto de mulher&#10;&#10;Descrição gerada automaticamente">
            <a:extLst>
              <a:ext uri="{FF2B5EF4-FFF2-40B4-BE49-F238E27FC236}">
                <a16:creationId xmlns:a16="http://schemas.microsoft.com/office/drawing/2014/main" id="{851818A8-F5C2-40AF-80E9-F85ABD2E9F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0049109" y="3656954"/>
            <a:ext cx="3590899" cy="3680537"/>
          </a:xfrm>
          <a:prstGeom prst="ellipse">
            <a:avLst/>
          </a:prstGeom>
        </p:spPr>
      </p:pic>
      <p:pic>
        <p:nvPicPr>
          <p:cNvPr id="21" name="Imagem 20" descr="Mulher com óculos de grau&#10;&#10;Descrição gerada automaticamente">
            <a:extLst>
              <a:ext uri="{FF2B5EF4-FFF2-40B4-BE49-F238E27FC236}">
                <a16:creationId xmlns:a16="http://schemas.microsoft.com/office/drawing/2014/main" id="{1FC6077F-20E0-4465-9CD0-F09C138C8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54" y="3656954"/>
            <a:ext cx="3760529" cy="378749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5F45F130-C25D-4155-9AD4-E0F31F8A0031}"/>
              </a:ext>
            </a:extLst>
          </p:cNvPr>
          <p:cNvSpPr txBox="1"/>
          <p:nvPr/>
        </p:nvSpPr>
        <p:spPr>
          <a:xfrm>
            <a:off x="4419598" y="7686916"/>
            <a:ext cx="414114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Anna Yamada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CFA69B43-F0BF-4F11-AFFB-54AA172FCBBA}"/>
              </a:ext>
            </a:extLst>
          </p:cNvPr>
          <p:cNvSpPr txBox="1"/>
          <p:nvPr/>
        </p:nvSpPr>
        <p:spPr>
          <a:xfrm>
            <a:off x="4009130" y="8200631"/>
            <a:ext cx="496207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E89E17A-9A51-4E23-8D9A-D71C9181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1399066-B13A-466B-97AB-DBB1B133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620DD1D-D81D-4B97-9CA9-91268A92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2998114-2BFD-42BE-930A-ADC551E6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5626087-38BE-4063-B93C-510A887C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Log-in para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usuários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listagem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 dirty="0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7"/>
            <a:chOff x="0" y="0"/>
            <a:chExt cx="21640800" cy="116512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8"/>
              <a:ext cx="12561739" cy="494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322B818-6082-4393-BFE3-2B67EAEF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,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codelist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arquivos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para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composição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9"/>
              <a:ext cx="12561739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215</Words>
  <Application>Microsoft Office PowerPoint</Application>
  <PresentationFormat>Personalizar</PresentationFormat>
  <Paragraphs>58</Paragraphs>
  <Slides>23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Open Sauce Light Bold</vt:lpstr>
      <vt:lpstr>Open Sans</vt:lpstr>
      <vt:lpstr>Arial</vt:lpstr>
      <vt:lpstr>Open Sans Light Italics</vt:lpstr>
      <vt:lpstr>Calibri</vt:lpstr>
      <vt:lpstr>Open Sans Light Bold</vt:lpstr>
      <vt:lpstr>Open Sans Extra Bold</vt:lpstr>
      <vt:lpstr>Open Sans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dc:creator>Bárbara Port</dc:creator>
  <cp:lastModifiedBy>BARBARA DOS SANTOS PORT</cp:lastModifiedBy>
  <cp:revision>40</cp:revision>
  <dcterms:created xsi:type="dcterms:W3CDTF">2006-08-16T00:00:00Z</dcterms:created>
  <dcterms:modified xsi:type="dcterms:W3CDTF">2021-11-26T11:38:54Z</dcterms:modified>
  <dc:identifier>DAEqGCYbSws</dc:identifier>
</cp:coreProperties>
</file>